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_rels/presentation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_rels/slideLayout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4401BFB-90BA-4FD7-B981-8AA3BDD84A9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EBDF478-8520-4EC9-9AB9-C872EAF771A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5E89FAB-45B3-4F97-8265-773AFB5C05E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00AE465-5F1A-479D-B2F7-2B1BCC6C3BC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F298A0B-F5AC-419A-A71B-4FA2A047C85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5FDAE6C-A447-4500-BB40-B088F18A3BA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19D01E7-AC82-4C03-98FF-05BCFAD07BA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933E08F-2954-4D95-89C6-1F4E345B9F1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6574C78-F549-4BA7-8C31-6DC0E81548E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A292823-084E-4154-83D9-D8E79C73815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3E7937F-26FA-49A9-A255-FCFA6D990BD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4F12DB8-D8E7-4B7A-99B3-3504C7755E8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2AFB396F-6A87-460B-A780-F35B957CC276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Sweden’s Human and Natural Geography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2743200" y="1283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By Andrew Garber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15120" y="2057400"/>
            <a:ext cx="4328280" cy="2705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Maps of Sweden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305280" y="1365840"/>
            <a:ext cx="3580920" cy="3891960"/>
          </a:xfrm>
          <a:prstGeom prst="rect">
            <a:avLst/>
          </a:prstGeom>
          <a:ln w="0">
            <a:noFill/>
          </a:ln>
        </p:spPr>
      </p:pic>
      <p:pic>
        <p:nvPicPr>
          <p:cNvPr id="46" name="" descr=""/>
          <p:cNvPicPr/>
          <p:nvPr/>
        </p:nvPicPr>
        <p:blipFill>
          <a:blip r:embed="rId2"/>
          <a:stretch/>
        </p:blipFill>
        <p:spPr>
          <a:xfrm>
            <a:off x="3850560" y="1371600"/>
            <a:ext cx="3498840" cy="3886200"/>
          </a:xfrm>
          <a:prstGeom prst="rect">
            <a:avLst/>
          </a:prstGeom>
          <a:ln w="0">
            <a:noFill/>
          </a:ln>
        </p:spPr>
      </p:pic>
      <p:pic>
        <p:nvPicPr>
          <p:cNvPr id="47" name="" descr=""/>
          <p:cNvPicPr/>
          <p:nvPr/>
        </p:nvPicPr>
        <p:blipFill>
          <a:blip r:embed="rId3"/>
          <a:stretch/>
        </p:blipFill>
        <p:spPr>
          <a:xfrm rot="21594000">
            <a:off x="7319160" y="687960"/>
            <a:ext cx="2769120" cy="4750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Fun Fact: Sweden used to be huge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228600" y="1345320"/>
            <a:ext cx="3088440" cy="4141080"/>
          </a:xfrm>
          <a:prstGeom prst="rect">
            <a:avLst/>
          </a:prstGeom>
          <a:ln w="0">
            <a:noFill/>
          </a:ln>
        </p:spPr>
      </p:pic>
      <p:sp>
        <p:nvSpPr>
          <p:cNvPr id="50" name=""/>
          <p:cNvSpPr txBox="1"/>
          <p:nvPr/>
        </p:nvSpPr>
        <p:spPr>
          <a:xfrm>
            <a:off x="4267800" y="2314800"/>
            <a:ext cx="3733200" cy="111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Swedish Empire used to be huge, and it even controlled Poland and much large swathes of Russia for a while.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Important Geographical Features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5760" y="914400"/>
            <a:ext cx="2737440" cy="4572000"/>
          </a:xfrm>
          <a:prstGeom prst="rect">
            <a:avLst/>
          </a:prstGeom>
          <a:ln w="0">
            <a:noFill/>
          </a:ln>
        </p:spPr>
      </p:pic>
      <p:pic>
        <p:nvPicPr>
          <p:cNvPr id="53" name="" descr=""/>
          <p:cNvPicPr/>
          <p:nvPr/>
        </p:nvPicPr>
        <p:blipFill>
          <a:blip r:embed="rId2"/>
          <a:stretch/>
        </p:blipFill>
        <p:spPr>
          <a:xfrm>
            <a:off x="6510960" y="914400"/>
            <a:ext cx="3406320" cy="4343400"/>
          </a:xfrm>
          <a:prstGeom prst="rect">
            <a:avLst/>
          </a:prstGeom>
          <a:ln w="0">
            <a:noFill/>
          </a:ln>
        </p:spPr>
      </p:pic>
      <p:sp>
        <p:nvSpPr>
          <p:cNvPr id="54" name=""/>
          <p:cNvSpPr txBox="1"/>
          <p:nvPr/>
        </p:nvSpPr>
        <p:spPr>
          <a:xfrm>
            <a:off x="2743200" y="1191240"/>
            <a:ext cx="3767760" cy="5209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most important parts of Sweden’s geography are threefold.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1. Sweden is largely bare forests, and it gets frighteningly cold in the winter. Making it not great for large agriculture of large populations.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2. Sweden has lots of natural resources. Fishing, forestry, and MINING. This has had geopolitical implications.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3. Access to the Baltic: Sweden has a huge Baltic coastline, but no access to the open ocean – it has to go through Norway or the straights in Denmark.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Gällivare Iron Fields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"/>
          <p:cNvSpPr txBox="1"/>
          <p:nvPr/>
        </p:nvSpPr>
        <p:spPr>
          <a:xfrm>
            <a:off x="118440" y="962640"/>
            <a:ext cx="3767760" cy="5209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PingFang SC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Gällivare iron fields were absolutely essential to the German war effort in WW2 – the British landed in Norway purely to try and seize them, and Germany invaded Norway just to protect them. </a:t>
            </a:r>
            <a:br>
              <a:rPr sz="1800"/>
            </a:b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They have proven to be some of the highest quality producers of Iron and Steel since.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1"/>
          <a:stretch/>
        </p:blipFill>
        <p:spPr>
          <a:xfrm>
            <a:off x="4572000" y="914400"/>
            <a:ext cx="4374720" cy="3798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29560" y="160020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End!</a:t>
            </a:r>
            <a:br>
              <a:rPr sz="4400"/>
            </a:b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Sweden is pretty cool, huh?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Application>LibreOffice/7.6.0.3$MacOSX_AARCH64 LibreOffice_project/69edd8b8ebc41d00b4de3915dc82f8f0fc3b6265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2023-11-06T08:30:16Z</dcterms:created>
  <dc:creator/>
  <dc:description/>
  <dc:language>en-US</dc:language>
  <cp:lastModifiedBy/>
  <dcterms:modified xsi:type="dcterms:W3CDTF">2023-11-06T08:40:26Z</dcterms:modified>
  <cp:revision>1</cp:revision>
  <dc:subject/>
  <dc:title/>
</cp:coreProperties>
</file>